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86" r:id="rId2"/>
    <p:sldId id="258" r:id="rId3"/>
    <p:sldId id="259" r:id="rId4"/>
    <p:sldId id="284" r:id="rId5"/>
    <p:sldId id="261" r:id="rId6"/>
    <p:sldId id="263" r:id="rId7"/>
    <p:sldId id="262" r:id="rId8"/>
    <p:sldId id="264" r:id="rId9"/>
    <p:sldId id="265" r:id="rId10"/>
    <p:sldId id="266" r:id="rId11"/>
    <p:sldId id="280" r:id="rId12"/>
    <p:sldId id="268" r:id="rId13"/>
    <p:sldId id="270" r:id="rId14"/>
    <p:sldId id="271" r:id="rId15"/>
    <p:sldId id="272" r:id="rId16"/>
    <p:sldId id="287" r:id="rId17"/>
    <p:sldId id="274" r:id="rId18"/>
    <p:sldId id="275" r:id="rId19"/>
    <p:sldId id="276" r:id="rId20"/>
    <p:sldId id="277" r:id="rId21"/>
    <p:sldId id="278" r:id="rId22"/>
    <p:sldId id="279" r:id="rId23"/>
    <p:sldId id="282" r:id="rId24"/>
    <p:sldId id="283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66FF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135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26BFB-198F-4148-AF6E-3626783A6A19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83899-9C24-492D-9A26-0CFA521627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021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4170D2-440B-45DD-90FD-E2EA57785E37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89022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A705-E43B-422B-9D67-852171B55213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91A0-A514-4176-8022-97B583BDA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585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A705-E43B-422B-9D67-852171B55213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91A0-A514-4176-8022-97B583BDA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25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A705-E43B-422B-9D67-852171B55213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91A0-A514-4176-8022-97B583BDA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198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A705-E43B-422B-9D67-852171B55213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91A0-A514-4176-8022-97B583BDA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45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A705-E43B-422B-9D67-852171B55213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91A0-A514-4176-8022-97B583BDA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1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A705-E43B-422B-9D67-852171B55213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91A0-A514-4176-8022-97B583BDA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04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A705-E43B-422B-9D67-852171B55213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91A0-A514-4176-8022-97B583BDA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30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A705-E43B-422B-9D67-852171B55213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91A0-A514-4176-8022-97B583BDA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89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A705-E43B-422B-9D67-852171B55213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91A0-A514-4176-8022-97B583BDA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49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A705-E43B-422B-9D67-852171B55213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91A0-A514-4176-8022-97B583BDA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32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CA705-E43B-422B-9D67-852171B55213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91A0-A514-4176-8022-97B583BDA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9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CA705-E43B-422B-9D67-852171B55213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C91A0-A514-4176-8022-97B583BDA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21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7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934" y="0"/>
            <a:ext cx="919893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1972" y="2582904"/>
            <a:ext cx="8400056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Современные технологии и практики</a:t>
            </a:r>
            <a:b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</a:br>
            <a: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муниципальных библиотек города Курска</a:t>
            </a:r>
            <a:b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</a:br>
            <a:r>
              <a:rPr lang="ru-RU" sz="2800" b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в экологическом просвещении населения</a:t>
            </a:r>
            <a:endParaRPr lang="ru-RU" sz="2800" b="1" dirty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8" y="53474"/>
            <a:ext cx="8948619" cy="1629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252" y="-107876"/>
            <a:ext cx="2066723" cy="142049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3870009" y="4740570"/>
            <a:ext cx="4476307" cy="16120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576101" y="4868161"/>
            <a:ext cx="5064125" cy="165576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i="1" dirty="0" err="1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Новосельская</a:t>
            </a:r>
            <a:r>
              <a:rPr lang="ru-RU" sz="1800" b="1" i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1800" b="1" i="1" dirty="0" err="1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С.А</a:t>
            </a:r>
            <a:r>
              <a:rPr lang="ru-RU" sz="1800" b="1" i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i="1" dirty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з</a:t>
            </a:r>
            <a:r>
              <a:rPr lang="ru-RU" sz="1800" b="1" i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аместитель директора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по библиотечной деятельности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i="1" dirty="0" err="1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МБУК</a:t>
            </a:r>
            <a:r>
              <a:rPr lang="ru-RU" sz="1800" b="1" i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1800" b="1" i="1" dirty="0" err="1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ЦСБ</a:t>
            </a:r>
            <a:r>
              <a:rPr lang="ru-RU" sz="1800" b="1" i="1" dirty="0" smtClean="0">
                <a:ln w="95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</a:rPr>
              <a:t> г. Курска</a:t>
            </a:r>
            <a:endParaRPr lang="ru-RU" sz="1800" b="1" i="1" dirty="0">
              <a:ln w="95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9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186" r="3341" b="3868"/>
          <a:stretch/>
        </p:blipFill>
        <p:spPr>
          <a:xfrm>
            <a:off x="163596" y="73635"/>
            <a:ext cx="4610422" cy="3282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6800" t="1663" r="3836" b="3665"/>
          <a:stretch/>
        </p:blipFill>
        <p:spPr>
          <a:xfrm>
            <a:off x="4774018" y="76476"/>
            <a:ext cx="4295553" cy="327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2950"/>
          <a:stretch/>
        </p:blipFill>
        <p:spPr>
          <a:xfrm>
            <a:off x="1307804" y="3219672"/>
            <a:ext cx="6528391" cy="356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92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" y="335735"/>
            <a:ext cx="4247423" cy="283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9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"/>
          <a:stretch/>
        </p:blipFill>
        <p:spPr bwMode="auto">
          <a:xfrm>
            <a:off x="4930335" y="3749674"/>
            <a:ext cx="4165748" cy="3108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9"/>
          <a:stretch>
            <a:fillRect/>
          </a:stretch>
        </p:blipFill>
        <p:spPr bwMode="auto">
          <a:xfrm>
            <a:off x="4413250" y="93663"/>
            <a:ext cx="4660900" cy="3656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" t="13725" r="14435" b="16495"/>
          <a:stretch>
            <a:fillRect/>
          </a:stretch>
        </p:blipFill>
        <p:spPr bwMode="auto">
          <a:xfrm>
            <a:off x="1468438" y="93663"/>
            <a:ext cx="18065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67063"/>
            <a:ext cx="4803775" cy="3602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44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887818" y="56459"/>
            <a:ext cx="7772400" cy="6732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0" y="93053"/>
            <a:ext cx="4355385" cy="3266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81" y="81284"/>
            <a:ext cx="4310089" cy="323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" y="3359889"/>
            <a:ext cx="4664148" cy="3498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81" y="3395432"/>
            <a:ext cx="4276995" cy="3207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035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3" y="3602038"/>
            <a:ext cx="4257670" cy="2947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75" y="167722"/>
            <a:ext cx="4257673" cy="2947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031" t="10765" r="30313" b="9098"/>
          <a:stretch/>
        </p:blipFill>
        <p:spPr>
          <a:xfrm>
            <a:off x="4572000" y="3602038"/>
            <a:ext cx="4215302" cy="2947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10137" r="7791" b="31413"/>
          <a:stretch/>
        </p:blipFill>
        <p:spPr>
          <a:xfrm>
            <a:off x="180752" y="263415"/>
            <a:ext cx="4374141" cy="276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705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3" y="115661"/>
            <a:ext cx="4418387" cy="331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84" y="115662"/>
            <a:ext cx="4417782" cy="331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1" y="3428998"/>
            <a:ext cx="4464049" cy="334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884" y="3516717"/>
            <a:ext cx="4338084" cy="3253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075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"/>
          <a:stretch/>
        </p:blipFill>
        <p:spPr>
          <a:xfrm>
            <a:off x="852667" y="2557286"/>
            <a:ext cx="3007454" cy="4306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412331" cy="3356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62" y="117320"/>
            <a:ext cx="4292806" cy="3219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9" y="232329"/>
            <a:ext cx="3149909" cy="2092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02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683"/>
            <a:ext cx="4985523" cy="3831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323" y="104938"/>
            <a:ext cx="3105852" cy="41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309" y="3182705"/>
            <a:ext cx="2973925" cy="3593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573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38" y="235850"/>
            <a:ext cx="4331798" cy="2890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5" y="3665990"/>
            <a:ext cx="4306186" cy="2873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50" y="3665990"/>
            <a:ext cx="4306186" cy="2873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4" y="235850"/>
            <a:ext cx="4312645" cy="287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2565" y="1871330"/>
            <a:ext cx="3038872" cy="294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1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9" y="183412"/>
            <a:ext cx="4327451" cy="3245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3412"/>
            <a:ext cx="4327451" cy="3245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36" y="3052655"/>
            <a:ext cx="4906926" cy="368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883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447" t="3911" r="15413" b="3414"/>
          <a:stretch/>
        </p:blipFill>
        <p:spPr>
          <a:xfrm>
            <a:off x="202665" y="1287895"/>
            <a:ext cx="4167317" cy="3142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9488"/>
            <a:ext cx="4464782" cy="63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5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531" t="8396" r="18531" b="3965"/>
          <a:stretch/>
        </p:blipFill>
        <p:spPr>
          <a:xfrm>
            <a:off x="116959" y="47846"/>
            <a:ext cx="4316818" cy="3381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20" y="53162"/>
            <a:ext cx="4550736" cy="3413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2" y="3615070"/>
            <a:ext cx="4125432" cy="309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92" y="3615070"/>
            <a:ext cx="4125432" cy="309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32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114559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" y="3635634"/>
            <a:ext cx="5358166" cy="3020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28" y="3635634"/>
            <a:ext cx="4027129" cy="3020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051" y="148155"/>
            <a:ext cx="4527206" cy="3395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549" y="2647432"/>
            <a:ext cx="2905347" cy="1563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352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180753"/>
            <a:ext cx="4330996" cy="3248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0753"/>
            <a:ext cx="4401879" cy="330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83" y="3623149"/>
            <a:ext cx="4124796" cy="3093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" y="3509963"/>
            <a:ext cx="4300328" cy="3225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5028" y="2378588"/>
            <a:ext cx="3076962" cy="199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5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5" y="107653"/>
            <a:ext cx="4194545" cy="3145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5" y="3429000"/>
            <a:ext cx="4279678" cy="32097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77" y="152582"/>
            <a:ext cx="4096194" cy="30721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53" y="3429000"/>
            <a:ext cx="4279678" cy="320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7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8194" name="Picture 2" descr="DSCN51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00" y="121456"/>
            <a:ext cx="4559168" cy="343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photo_14556360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73" y="3429000"/>
            <a:ext cx="4097095" cy="3010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al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-16331" r="-426" b="16331"/>
          <a:stretch/>
        </p:blipFill>
        <p:spPr bwMode="auto">
          <a:xfrm>
            <a:off x="350874" y="493595"/>
            <a:ext cx="3880247" cy="1872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" y="3274080"/>
            <a:ext cx="4221126" cy="3165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01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14" y="3429000"/>
            <a:ext cx="4295554" cy="3221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7" y="3429000"/>
            <a:ext cx="4327452" cy="324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9" y="127590"/>
            <a:ext cx="4293761" cy="3035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14" y="127590"/>
            <a:ext cx="4129480" cy="309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1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36014" y="2020748"/>
            <a:ext cx="8471971" cy="2705294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646428" y="5184116"/>
            <a:ext cx="3976577" cy="1546293"/>
          </a:xfrm>
          <a:prstGeom prst="roundRect">
            <a:avLst/>
          </a:prstGeom>
          <a:solidFill>
            <a:srgbClr val="CCFF66">
              <a:alpha val="8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Рисунок 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17879" r="796" b="61971"/>
          <a:stretch/>
        </p:blipFill>
        <p:spPr bwMode="auto">
          <a:xfrm>
            <a:off x="1663546" y="-119462"/>
            <a:ext cx="7530029" cy="168213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658828" y="5316538"/>
            <a:ext cx="384271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rowalliaUPC" panose="020B0604020202020204" pitchFamily="34" charset="-34"/>
              </a:rPr>
              <a:t> </a:t>
            </a:r>
            <a:r>
              <a:rPr lang="ru-RU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jaVu Serif" panose="02060603050605020204" pitchFamily="18" charset="0"/>
                <a:ea typeface="DejaVu Serif" panose="02060603050605020204" pitchFamily="18" charset="0"/>
                <a:cs typeface="BrowalliaUPC" panose="020B0604020202020204" pitchFamily="34" charset="-34"/>
              </a:rPr>
              <a:t>Новосельская С.А.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jaVu Serif" panose="02060603050605020204" pitchFamily="18" charset="0"/>
                <a:ea typeface="DejaVu Serif" panose="02060603050605020204" pitchFamily="18" charset="0"/>
                <a:cs typeface="BrowalliaUPC" panose="020B0604020202020204" pitchFamily="34" charset="-34"/>
              </a:rPr>
              <a:t> заместитель директора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jaVu Serif" panose="02060603050605020204" pitchFamily="18" charset="0"/>
                <a:ea typeface="DejaVu Serif" panose="02060603050605020204" pitchFamily="18" charset="0"/>
                <a:cs typeface="BrowalliaUPC" panose="020B0604020202020204" pitchFamily="34" charset="-34"/>
              </a:rPr>
              <a:t>по библиотечной деятельности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jaVu Serif" panose="02060603050605020204" pitchFamily="18" charset="0"/>
                <a:ea typeface="DejaVu Serif" panose="02060603050605020204" pitchFamily="18" charset="0"/>
                <a:cs typeface="BrowalliaUPC" panose="020B0604020202020204" pitchFamily="34" charset="-34"/>
              </a:rPr>
              <a:t>МБУК ЦСБ г. Курска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" r="63340" b="15679"/>
          <a:stretch/>
        </p:blipFill>
        <p:spPr bwMode="auto">
          <a:xfrm>
            <a:off x="-77117" y="-119462"/>
            <a:ext cx="2214390" cy="1682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84740" y="3019452"/>
            <a:ext cx="714817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DejaVu Serif" panose="02060603050605020204" pitchFamily="18" charset="0"/>
                <a:cs typeface="Times New Roman" panose="02020603050405020304" pitchFamily="18" charset="0"/>
              </a:rPr>
              <a:t>СПАСИБО</a:t>
            </a:r>
            <a:r>
              <a:rPr lang="ru-RU" sz="4000" b="1" i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DejaVu Serif" panose="02060603050605020204" pitchFamily="18" charset="0"/>
                <a:cs typeface="Times New Roman" panose="02020603050405020304" pitchFamily="18" charset="0"/>
              </a:rPr>
              <a:t>  ЗА 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052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52"/>
            <a:ext cx="9144000" cy="687195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18" y="3666458"/>
            <a:ext cx="5054936" cy="284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01" y="3429000"/>
            <a:ext cx="4122155" cy="3091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37" y="188581"/>
            <a:ext cx="4447182" cy="333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071" y="30978"/>
            <a:ext cx="3432947" cy="34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3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6" y="169592"/>
            <a:ext cx="5007168" cy="375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84" y="3429000"/>
            <a:ext cx="4373696" cy="3280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54" y="623530"/>
            <a:ext cx="3979517" cy="235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0" y="3583107"/>
            <a:ext cx="4366524" cy="327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942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827" y="3508512"/>
            <a:ext cx="4295862" cy="3221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" y="3253562"/>
            <a:ext cx="4635796" cy="3476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507" y="134605"/>
            <a:ext cx="6466986" cy="35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t="10964" r="44941" b="69759"/>
          <a:stretch/>
        </p:blipFill>
        <p:spPr>
          <a:xfrm>
            <a:off x="5673110" y="1837874"/>
            <a:ext cx="3151401" cy="889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25425"/>
            <a:ext cx="35052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400675" y="971550"/>
            <a:ext cx="270986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90" y="3032392"/>
            <a:ext cx="5100810" cy="3825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2" descr="P11600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" y="4763"/>
            <a:ext cx="4741921" cy="3559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" y="3564535"/>
            <a:ext cx="4109220" cy="313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5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3" y="3429000"/>
            <a:ext cx="4323907" cy="3242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540" y="3429000"/>
            <a:ext cx="4323907" cy="3242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540" y="121916"/>
            <a:ext cx="4323907" cy="3242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97" y="121916"/>
            <a:ext cx="3812898" cy="305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836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3948"/>
          <a:stretch/>
        </p:blipFill>
        <p:spPr>
          <a:xfrm>
            <a:off x="138210" y="401410"/>
            <a:ext cx="9005789" cy="583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290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004" b="3266"/>
          <a:stretch/>
        </p:blipFill>
        <p:spPr>
          <a:xfrm>
            <a:off x="85060" y="77826"/>
            <a:ext cx="4688959" cy="303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5568" b="3150"/>
          <a:stretch/>
        </p:blipFill>
        <p:spPr>
          <a:xfrm>
            <a:off x="4774019" y="77826"/>
            <a:ext cx="4300052" cy="3037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5803" t="1196" r="8574" b="3530"/>
          <a:stretch/>
        </p:blipFill>
        <p:spPr>
          <a:xfrm>
            <a:off x="85059" y="3274825"/>
            <a:ext cx="4688959" cy="3327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5728" b="3624"/>
          <a:stretch/>
        </p:blipFill>
        <p:spPr>
          <a:xfrm>
            <a:off x="4667693" y="3274825"/>
            <a:ext cx="4406378" cy="3327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327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698</TotalTime>
  <Words>38</Words>
  <Application>Microsoft Office PowerPoint</Application>
  <PresentationFormat>Экран (4:3)</PresentationFormat>
  <Paragraphs>11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BrowalliaUPC</vt:lpstr>
      <vt:lpstr>Calibri</vt:lpstr>
      <vt:lpstr>Calibri Light</vt:lpstr>
      <vt:lpstr>DejaVu Serif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35</cp:revision>
  <dcterms:created xsi:type="dcterms:W3CDTF">2017-04-24T14:33:34Z</dcterms:created>
  <dcterms:modified xsi:type="dcterms:W3CDTF">2017-04-27T06:28:14Z</dcterms:modified>
</cp:coreProperties>
</file>